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3" r:id="rId3"/>
    <p:sldId id="274" r:id="rId4"/>
    <p:sldId id="275" r:id="rId5"/>
    <p:sldId id="276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F4944A"/>
    <a:srgbClr val="FFC000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3" d="100"/>
          <a:sy n="73" d="100"/>
        </p:scale>
        <p:origin x="360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7C8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d’écriture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86197"/>
            <a:ext cx="9144000" cy="1655762"/>
          </a:xfrm>
        </p:spPr>
        <p:txBody>
          <a:bodyPr/>
          <a:lstStyle/>
          <a:p>
            <a:r>
              <a:rPr lang="fr-FR" sz="4400" dirty="0"/>
              <a:t>Semaine 4</a:t>
            </a:r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 rot="1315994">
            <a:off x="-679122" y="212343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A2E656BC-A13B-45ED-9481-7BE86AB875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768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28685" y="490171"/>
            <a:ext cx="857370" cy="733528"/>
          </a:xfrm>
          <a:prstGeom prst="rect">
            <a:avLst/>
          </a:prstGeom>
        </p:spPr>
      </p:pic>
      <p:sp>
        <p:nvSpPr>
          <p:cNvPr id="16" name="Espace réservé du texte 3">
            <a:extLst>
              <a:ext uri="{FF2B5EF4-FFF2-40B4-BE49-F238E27FC236}">
                <a16:creationId xmlns:a16="http://schemas.microsoft.com/office/drawing/2014/main" id="{178C2D74-C858-4A0F-B4A6-BA5C76086695}"/>
              </a:ext>
            </a:extLst>
          </p:cNvPr>
          <p:cNvSpPr txBox="1">
            <a:spLocks/>
          </p:cNvSpPr>
          <p:nvPr/>
        </p:nvSpPr>
        <p:spPr>
          <a:xfrm>
            <a:off x="205846" y="6181547"/>
            <a:ext cx="5720580" cy="707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i="1" dirty="0">
                <a:solidFill>
                  <a:srgbClr val="00B050"/>
                </a:solidFill>
              </a:rPr>
              <a:t>E1 J’ai une écriture lisible. E2 Je copie efficacement </a:t>
            </a:r>
          </a:p>
        </p:txBody>
      </p:sp>
      <p:sp>
        <p:nvSpPr>
          <p:cNvPr id="13" name="Titre 1">
            <a:extLst>
              <a:ext uri="{FF2B5EF4-FFF2-40B4-BE49-F238E27FC236}">
                <a16:creationId xmlns:a16="http://schemas.microsoft.com/office/drawing/2014/main" id="{13A30FBD-C4AF-49D6-A9EA-AD6842888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sz="4400" b="1" dirty="0">
                <a:solidFill>
                  <a:srgbClr val="9EC979"/>
                </a:solidFill>
              </a:rPr>
              <a:t>Je copie :</a:t>
            </a:r>
            <a:endParaRPr lang="fr-FR" b="1" dirty="0">
              <a:solidFill>
                <a:srgbClr val="9EC979"/>
              </a:solidFill>
            </a:endParaRPr>
          </a:p>
        </p:txBody>
      </p:sp>
      <p:sp>
        <p:nvSpPr>
          <p:cNvPr id="14" name="Espace réservé du contenu 2">
            <a:extLst>
              <a:ext uri="{FF2B5EF4-FFF2-40B4-BE49-F238E27FC236}">
                <a16:creationId xmlns:a16="http://schemas.microsoft.com/office/drawing/2014/main" id="{AF108C2D-52D6-4545-9A00-E6D9D8392E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67888"/>
            <a:ext cx="5720580" cy="4351338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fr-FR" sz="2800" dirty="0">
                <a:solidFill>
                  <a:srgbClr val="9FC77E"/>
                </a:solidFill>
              </a:rPr>
              <a:t>CE2</a:t>
            </a:r>
            <a:r>
              <a:rPr lang="fr-FR" sz="2800" dirty="0"/>
              <a:t> : </a:t>
            </a:r>
            <a:r>
              <a:rPr lang="fr-FR" sz="2800" dirty="0" err="1"/>
              <a:t>Copix</a:t>
            </a:r>
            <a:r>
              <a:rPr lang="fr-FR" sz="2800" dirty="0"/>
              <a:t>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fr-FR" sz="2800" dirty="0"/>
              <a:t>Je me rappelle : j’essaie de repérer les groupes de mots qui vont bien ensemble pour les copier d’un bloc.</a:t>
            </a:r>
          </a:p>
          <a:p>
            <a:pPr>
              <a:lnSpc>
                <a:spcPct val="100000"/>
              </a:lnSpc>
            </a:pPr>
            <a:endParaRPr lang="fr-FR" dirty="0">
              <a:latin typeface="Cursive standard" pitchFamily="2" charset="0"/>
            </a:endParaRP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73C45ACA-13D3-45FE-9A17-E79E0B279A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56384" y="3209474"/>
            <a:ext cx="1713749" cy="2380638"/>
          </a:xfrm>
          <a:prstGeom prst="rect">
            <a:avLst/>
          </a:prstGeom>
        </p:spPr>
      </p:pic>
      <p:sp>
        <p:nvSpPr>
          <p:cNvPr id="17" name="ZoneTexte 16">
            <a:extLst>
              <a:ext uri="{FF2B5EF4-FFF2-40B4-BE49-F238E27FC236}">
                <a16:creationId xmlns:a16="http://schemas.microsoft.com/office/drawing/2014/main" id="{B10CF9C1-CDB8-4C13-9A1F-CB68437A1A4B}"/>
              </a:ext>
            </a:extLst>
          </p:cNvPr>
          <p:cNvSpPr txBox="1"/>
          <p:nvPr/>
        </p:nvSpPr>
        <p:spPr>
          <a:xfrm>
            <a:off x="1095741" y="3209474"/>
            <a:ext cx="381642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ym typeface="Wingdings" panose="05000000000000000000" pitchFamily="2" charset="2"/>
              </a:rPr>
              <a:t> </a:t>
            </a:r>
            <a:r>
              <a:rPr lang="fr-FR" sz="3600" dirty="0"/>
              <a:t>Fiche 7</a:t>
            </a:r>
            <a:endParaRPr lang="fr-FR" sz="3600" i="1" dirty="0">
              <a:solidFill>
                <a:srgbClr val="00B050"/>
              </a:solidFill>
            </a:endParaRPr>
          </a:p>
          <a:p>
            <a:endParaRPr lang="fr-FR" sz="3600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324057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0A1AC1E6-EE96-4F8E-8E49-F8DA704F51D7}"/>
              </a:ext>
            </a:extLst>
          </p:cNvPr>
          <p:cNvSpPr txBox="1">
            <a:spLocks/>
          </p:cNvSpPr>
          <p:nvPr/>
        </p:nvSpPr>
        <p:spPr>
          <a:xfrm>
            <a:off x="1850740" y="46882"/>
            <a:ext cx="7586558" cy="12210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Je copie le poème :</a:t>
            </a:r>
          </a:p>
        </p:txBody>
      </p:sp>
      <p:sp>
        <p:nvSpPr>
          <p:cNvPr id="16" name="Espace réservé du texte 3">
            <a:extLst>
              <a:ext uri="{FF2B5EF4-FFF2-40B4-BE49-F238E27FC236}">
                <a16:creationId xmlns:a16="http://schemas.microsoft.com/office/drawing/2014/main" id="{178C2D74-C858-4A0F-B4A6-BA5C76086695}"/>
              </a:ext>
            </a:extLst>
          </p:cNvPr>
          <p:cNvSpPr txBox="1">
            <a:spLocks/>
          </p:cNvSpPr>
          <p:nvPr/>
        </p:nvSpPr>
        <p:spPr>
          <a:xfrm>
            <a:off x="103783" y="6357879"/>
            <a:ext cx="5295698" cy="707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8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E1 J’ai une écriture lisible. E2 Je copie efficacement 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8D3ABD67-C0CF-4EDF-8888-0A3C0EB845EB}"/>
              </a:ext>
            </a:extLst>
          </p:cNvPr>
          <p:cNvSpPr txBox="1"/>
          <p:nvPr/>
        </p:nvSpPr>
        <p:spPr>
          <a:xfrm>
            <a:off x="1600201" y="2041091"/>
            <a:ext cx="381642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Copie le poème que tu as choisi.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Prends ton temps.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Corrige-toi.</a:t>
            </a:r>
            <a:endParaRPr kumimoji="0" lang="fr-FR" sz="36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F759B2D1-1DEF-4AEC-8C72-749F8CB07C1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3501" y="1490133"/>
            <a:ext cx="5481832" cy="3429000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AEA5A4C6-73A6-4648-B43B-9C57BE544F6B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28685" y="490171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98639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J’écris sur un thème :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3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6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E4 Je produis un écrit répondant à une consigne </a:t>
            </a: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8072480F-0D5C-4087-B8A3-E6C0C415517C}"/>
              </a:ext>
            </a:extLst>
          </p:cNvPr>
          <p:cNvSpPr txBox="1"/>
          <p:nvPr/>
        </p:nvSpPr>
        <p:spPr>
          <a:xfrm>
            <a:off x="530093" y="1145513"/>
            <a:ext cx="5801103" cy="24090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1" i="0" u="none" strike="noStrike" kern="1200" cap="none" spc="0" normalizeH="0" baseline="0" noProof="0" dirty="0">
                <a:ln>
                  <a:noFill/>
                </a:ln>
                <a:solidFill>
                  <a:srgbClr val="9EC979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CE2 : </a:t>
            </a:r>
            <a:r>
              <a: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srgbClr val="9EC979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 temps</a:t>
            </a:r>
          </a:p>
          <a:p>
            <a:pPr marL="457200" marR="0" lvl="0" indent="-45720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FR" sz="28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écrire u</a:t>
            </a: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 phrase de chaque type</a:t>
            </a:r>
          </a:p>
          <a:p>
            <a:pPr marL="457200" marR="0" lvl="0" indent="-45720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écrire au présent</a:t>
            </a:r>
          </a:p>
          <a:p>
            <a:pPr marL="457200" marR="0" lvl="0" indent="-45720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FR" sz="28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</a:t>
            </a:r>
            <a:r>
              <a:rPr kumimoji="0" lang="fr-FR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tiliser</a:t>
            </a: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2 mots de la fiche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C6280B8C-C700-4C8B-8808-273E0BF6E1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7947" y="3716098"/>
            <a:ext cx="2975449" cy="1996389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F5C7B32B-6640-4E58-8194-C8440C8B23EE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28685" y="490171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80598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J’écris à partir d’un modèle :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3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6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E4 Je produis un écrit répondant à une consigne </a:t>
            </a: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8072480F-0D5C-4087-B8A3-E6C0C415517C}"/>
              </a:ext>
            </a:extLst>
          </p:cNvPr>
          <p:cNvSpPr txBox="1"/>
          <p:nvPr/>
        </p:nvSpPr>
        <p:spPr>
          <a:xfrm>
            <a:off x="647544" y="3104199"/>
            <a:ext cx="5859260" cy="9939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Pendant </a:t>
            </a: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l’hiver</a:t>
            </a: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le temps est </a:t>
            </a: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venteux</a:t>
            </a: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Cela dure parfois </a:t>
            </a: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 jours</a:t>
            </a: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66D464FF-311A-4915-A4FA-A795E6DA43A9}"/>
              </a:ext>
            </a:extLst>
          </p:cNvPr>
          <p:cNvSpPr txBox="1"/>
          <p:nvPr/>
        </p:nvSpPr>
        <p:spPr>
          <a:xfrm>
            <a:off x="622410" y="1260017"/>
            <a:ext cx="5064287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Change les mots rouges pour inventer d’autres phrases.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9D17D715-40E0-49E9-AE5A-A5AE8F19DD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9348" y="4472229"/>
            <a:ext cx="2619610" cy="1757637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040EFE29-0173-404C-A6C3-AD8D2FBC9369}"/>
              </a:ext>
            </a:extLst>
          </p:cNvPr>
          <p:cNvSpPr txBox="1"/>
          <p:nvPr/>
        </p:nvSpPr>
        <p:spPr>
          <a:xfrm>
            <a:off x="622410" y="4098125"/>
            <a:ext cx="3919998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Aide-toi de </a:t>
            </a:r>
            <a:r>
              <a:rPr lang="fr-FR" sz="2000" dirty="0">
                <a:solidFill>
                  <a:prstClr val="black"/>
                </a:solidFill>
                <a:latin typeface="Calibri" panose="020F0502020204030204"/>
              </a:rPr>
              <a:t>la fiche autour du mot. </a:t>
            </a:r>
            <a:endParaRPr kumimoji="0" lang="fr-FR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FD10333F-6B59-4711-B73A-BBC7655FB088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28685" y="490171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514055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</TotalTime>
  <Words>164</Words>
  <Application>Microsoft Office PowerPoint</Application>
  <PresentationFormat>Grand écran</PresentationFormat>
  <Paragraphs>32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Cursive standard</vt:lpstr>
      <vt:lpstr>Thème Office</vt:lpstr>
      <vt:lpstr>Activités d’écriture</vt:lpstr>
      <vt:lpstr>Je copie :</vt:lpstr>
      <vt:lpstr>Présentation PowerPoint</vt:lpstr>
      <vt:lpstr>J’écris sur un thème :</vt:lpstr>
      <vt:lpstr>J’écris à partir d’un modèle 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36</cp:revision>
  <dcterms:created xsi:type="dcterms:W3CDTF">2021-07-17T07:25:24Z</dcterms:created>
  <dcterms:modified xsi:type="dcterms:W3CDTF">2021-12-29T12:34:02Z</dcterms:modified>
</cp:coreProperties>
</file>